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8909543-DCA6-4F67-B01D-B364BFCD7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C261239-1B49-4F7F-8966-808B079D2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CA71570-0FD6-4847-BBA2-CE32BDB4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98ADAD-12A1-4BFA-9A64-C336730D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5C933DF-7BB1-4B5E-8857-9101AC73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040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5E6844C-BE7C-4D7A-8107-9E406BDE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458C767-1A72-4AA9-990D-24CD8AC04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18ED30D-BB49-4B59-A120-89124200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31EA412-264C-4DAD-B42E-084049E6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3DCA6B6-D889-487C-877E-0414DCA0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93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23D19EF2-B3ED-4B85-A2AE-2AFF423DD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544FF25-826C-4ECE-A9B5-83DAA8C67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A86F30B-9473-4563-A3EB-E6FF748B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CDE2B6-719E-49FB-9B2C-8F921187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F09C5C5-01D2-4491-BF34-7AC21D06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1390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CC59C2-189E-49D1-8EE0-FAEA16F5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D0DCE73-8EFE-494C-8287-097860383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F665FB6-4114-4B7E-84D6-9ABD0019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122B97E-3DB9-4383-882E-6910E2B85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F254511-356E-4131-8EDA-C9E7683E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499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B571FF9-370B-4264-88CF-0F782FDA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E0EB8C6-5168-4306-A2D5-4D73B3E6C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E86A3DE-2E91-45E6-9B9A-A07FEDEA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5D6DAAF-08BC-420C-A563-3BCD5AE89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AB0F85F-D859-4E08-B599-404E1823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952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0F5965-D99B-44C1-B398-FBBC30A2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DD5E3F6-64E3-47E7-8211-7F4CA44A9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6D55249-CAE9-42B8-8764-DC1E13F62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1607495-50E0-46F0-A397-D75E368C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FA68A1B-9778-4FAA-9EB2-E8AE33948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4B5EABA-470D-4FA1-8425-5DF7F351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1407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11BC31-2B54-4CE9-871E-7C3FFC9D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DC519CFA-9E08-40D5-93F9-D71D71F79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9368946-8D36-4322-B5E0-2F010ABC0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288EA07-5EAD-43B1-8B9A-EBCA1CF82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335A2B6A-6796-48E5-A46A-85BCB86A9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9B078C2-96B0-46EB-914B-0FBA7D9D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A76AA09-2650-4D9B-9633-C36E0267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8170F82A-BD92-4F34-8D78-194D3BBC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7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D99427-C7CA-47EC-846D-742D4B523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4CF40E0-9F4B-4E34-96A9-6835A125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0D9D371-4337-42DE-A5E8-4D96D0CD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1F6E9FE1-5CDE-4E9B-B998-52A7B2BA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351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E2D2698C-14C7-4449-BB40-851A236F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7756EF3-BD5D-49C7-9503-66F4BAE5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D43CCDA3-FBE8-4EE0-8C9C-497F5784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4595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3C7870-6852-45BD-86D5-85868A20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53348E4-891B-42EF-AF92-C92EAA20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0E11EB6-BB36-43BA-AB12-59669D90D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FD6DA17-D019-4BE4-A86F-66D8909E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F9191ED-4569-4D3C-B01A-FE04317F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79F3467-6A21-4ED7-AD4F-3FC52F97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6429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6A8FAE-2091-4673-BEEA-6C252A131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9235A4C9-9EF6-49C8-BD89-AEF0BA85E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789C5BD-A685-4CF7-943C-84EC2749A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75E989E-39BF-488B-A43B-FF5C28D0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D9F636E-4C31-4532-87D2-0E764510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9496BA5-8DF6-4F92-B43A-935BBF60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3320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10B8E1C9-8801-4B43-B1FF-898E513D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26EADFB-81AB-4B42-ABB5-1BB35FE7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F22162F2-C432-4FC5-8188-9DDAF8FD8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C36F0-7771-48BC-A6E4-51C64B8C8EE9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E8283ED-88B4-43C4-93A3-8AB6A1322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048921A-7B93-4FD4-AD01-A9A0F2B03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9F01-8262-4FFF-84C0-8A319F720A8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479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learningapps.org/watch?v=pwwdx0bac21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B8CCD0-4195-492C-937D-611CA829D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E8DAF8F-C049-4477-936C-787B926AE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3B9F1B3-E76E-4DF2-A542-561D83B8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6C528CE-5ACE-481B-9A63-1C3FABA34E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627084F4-637E-4A33-96BE-2B440A840C74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11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Crazy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about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sports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35C4254-E859-44F3-8902-C0F96071BC4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45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B8CCD0-4195-492C-937D-611CA829D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E8DAF8F-C049-4477-936C-787B926AE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3B9F1B3-E76E-4DF2-A542-561D83B8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28FD3CB-A73F-4045-A1D5-3E734AA3C0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931" y="546374"/>
            <a:ext cx="4462577" cy="215868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6ED4B15E-9AFC-456D-A976-D519E5758CFD}"/>
              </a:ext>
            </a:extLst>
          </p:cNvPr>
          <p:cNvSpPr txBox="1"/>
          <p:nvPr/>
        </p:nvSpPr>
        <p:spPr>
          <a:xfrm>
            <a:off x="7541921" y="549187"/>
            <a:ext cx="2854957" cy="923330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dirty="0"/>
              <a:t>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en-US" dirty="0"/>
              <a:t>do sports</a:t>
            </a:r>
            <a:r>
              <a:rPr lang="hr-HR" dirty="0"/>
              <a:t>?</a:t>
            </a:r>
          </a:p>
          <a:p>
            <a:pPr algn="ctr"/>
            <a:r>
              <a:rPr lang="hr-HR" dirty="0"/>
              <a:t>W</a:t>
            </a:r>
            <a:r>
              <a:rPr lang="en-US" dirty="0" err="1"/>
              <a:t>hich</a:t>
            </a:r>
            <a:r>
              <a:rPr lang="en-US" dirty="0"/>
              <a:t> sport</a:t>
            </a:r>
            <a:r>
              <a:rPr lang="hr-HR" dirty="0"/>
              <a:t>s?</a:t>
            </a:r>
          </a:p>
          <a:p>
            <a:pPr algn="ctr"/>
            <a:r>
              <a:rPr lang="hr-HR" dirty="0"/>
              <a:t>H</a:t>
            </a:r>
            <a:r>
              <a:rPr lang="en-US" dirty="0"/>
              <a:t>ow good are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en-US" dirty="0"/>
              <a:t> at them</a:t>
            </a:r>
            <a:r>
              <a:rPr lang="hr-HR" dirty="0"/>
              <a:t>?</a:t>
            </a:r>
            <a:endParaRPr lang="hr-HR" i="1" dirty="0">
              <a:solidFill>
                <a:srgbClr val="FF33CC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BDFA82C-3FB3-4187-8E86-42CCE8C44AC8}"/>
              </a:ext>
            </a:extLst>
          </p:cNvPr>
          <p:cNvSpPr txBox="1"/>
          <p:nvPr/>
        </p:nvSpPr>
        <p:spPr>
          <a:xfrm>
            <a:off x="4968535" y="3239929"/>
            <a:ext cx="6915705" cy="3406317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athlete</a:t>
            </a:r>
            <a:r>
              <a:rPr lang="hr-HR" dirty="0"/>
              <a:t>	</a:t>
            </a:r>
            <a:r>
              <a:rPr lang="en-US" dirty="0"/>
              <a:t>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opponent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competition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coach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instruction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steward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sporting event </a:t>
            </a:r>
            <a:r>
              <a:rPr lang="hr-HR" dirty="0"/>
              <a:t> </a:t>
            </a:r>
          </a:p>
          <a:p>
            <a:pPr>
              <a:lnSpc>
                <a:spcPct val="150000"/>
              </a:lnSpc>
            </a:pP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referee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fans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goalkeeper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pitch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court  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en-US" dirty="0"/>
              <a:t>jersey </a:t>
            </a:r>
            <a:endParaRPr lang="hr-HR" i="1" dirty="0">
              <a:solidFill>
                <a:srgbClr val="FF33CC"/>
              </a:solidFill>
            </a:endParaRPr>
          </a:p>
          <a:p>
            <a:pPr>
              <a:lnSpc>
                <a:spcPct val="150000"/>
              </a:lnSpc>
            </a:pPr>
            <a:endParaRPr lang="hr-HR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1305511D-E5C6-42A6-BFFF-2BA95ECCD850}"/>
              </a:ext>
            </a:extLst>
          </p:cNvPr>
          <p:cNvSpPr txBox="1"/>
          <p:nvPr/>
        </p:nvSpPr>
        <p:spPr>
          <a:xfrm>
            <a:off x="5868139" y="3307000"/>
            <a:ext cx="10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sportaš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B3924065-B9A5-4F3B-8E24-55F34AE562D7}"/>
              </a:ext>
            </a:extLst>
          </p:cNvPr>
          <p:cNvSpPr txBox="1"/>
          <p:nvPr/>
        </p:nvSpPr>
        <p:spPr>
          <a:xfrm>
            <a:off x="6079723" y="3774354"/>
            <a:ext cx="10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protivnik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C6392B4-3582-4D57-B6F1-85A7D1ED9D18}"/>
              </a:ext>
            </a:extLst>
          </p:cNvPr>
          <p:cNvSpPr txBox="1"/>
          <p:nvPr/>
        </p:nvSpPr>
        <p:spPr>
          <a:xfrm>
            <a:off x="6233603" y="4146745"/>
            <a:ext cx="141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natjecanje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A9348A9-6D13-4DDE-A843-C2F9C98DC7FC}"/>
              </a:ext>
            </a:extLst>
          </p:cNvPr>
          <p:cNvSpPr txBox="1"/>
          <p:nvPr/>
        </p:nvSpPr>
        <p:spPr>
          <a:xfrm>
            <a:off x="5638799" y="4567097"/>
            <a:ext cx="10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trener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519EE02B-5AA5-4E49-AEBA-CA3DFD01A067}"/>
              </a:ext>
            </a:extLst>
          </p:cNvPr>
          <p:cNvSpPr txBox="1"/>
          <p:nvPr/>
        </p:nvSpPr>
        <p:spPr>
          <a:xfrm>
            <a:off x="6059008" y="4971235"/>
            <a:ext cx="192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uputa, smjernica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06357FB-EE4B-4D97-865A-AF544E0EA23A}"/>
              </a:ext>
            </a:extLst>
          </p:cNvPr>
          <p:cNvSpPr txBox="1"/>
          <p:nvPr/>
        </p:nvSpPr>
        <p:spPr>
          <a:xfrm>
            <a:off x="5882195" y="5349875"/>
            <a:ext cx="10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upravitelj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8831D32C-F410-4BD2-91BD-3C8C8A5FCEA7}"/>
              </a:ext>
            </a:extLst>
          </p:cNvPr>
          <p:cNvSpPr txBox="1"/>
          <p:nvPr/>
        </p:nvSpPr>
        <p:spPr>
          <a:xfrm>
            <a:off x="6413373" y="5793860"/>
            <a:ext cx="201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sportski događaj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85FD77B-822A-4368-A07A-6EF24F53EED5}"/>
              </a:ext>
            </a:extLst>
          </p:cNvPr>
          <p:cNvSpPr txBox="1"/>
          <p:nvPr/>
        </p:nvSpPr>
        <p:spPr>
          <a:xfrm>
            <a:off x="9163234" y="3306503"/>
            <a:ext cx="10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sudac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CCAAE5EF-AC87-4DA6-AC44-EABC2BC37CEE}"/>
              </a:ext>
            </a:extLst>
          </p:cNvPr>
          <p:cNvSpPr txBox="1"/>
          <p:nvPr/>
        </p:nvSpPr>
        <p:spPr>
          <a:xfrm>
            <a:off x="8880628" y="3742409"/>
            <a:ext cx="10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navijači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160318F0-66D6-41C4-9D29-3B021CF051FA}"/>
              </a:ext>
            </a:extLst>
          </p:cNvPr>
          <p:cNvSpPr txBox="1"/>
          <p:nvPr/>
        </p:nvSpPr>
        <p:spPr>
          <a:xfrm>
            <a:off x="9482827" y="4142223"/>
            <a:ext cx="10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golman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2627E603-1264-4F40-AEF2-ACB20E6BA816}"/>
              </a:ext>
            </a:extLst>
          </p:cNvPr>
          <p:cNvSpPr txBox="1"/>
          <p:nvPr/>
        </p:nvSpPr>
        <p:spPr>
          <a:xfrm>
            <a:off x="8969400" y="4567097"/>
            <a:ext cx="262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nogometni teren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C7EC8DF3-9ED9-4A47-B38B-1398CAE7447B}"/>
              </a:ext>
            </a:extLst>
          </p:cNvPr>
          <p:cNvSpPr txBox="1"/>
          <p:nvPr/>
        </p:nvSpPr>
        <p:spPr>
          <a:xfrm>
            <a:off x="8976803" y="4942317"/>
            <a:ext cx="105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teren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AB1E8219-A8CB-41F4-BBE3-A5BB6E503716}"/>
              </a:ext>
            </a:extLst>
          </p:cNvPr>
          <p:cNvSpPr txBox="1"/>
          <p:nvPr/>
        </p:nvSpPr>
        <p:spPr>
          <a:xfrm>
            <a:off x="9049304" y="5384023"/>
            <a:ext cx="254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dres, sportska majica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F44C4E69-5F92-4D7E-8C9D-B4B753D5F508}"/>
              </a:ext>
            </a:extLst>
          </p:cNvPr>
          <p:cNvSpPr txBox="1"/>
          <p:nvPr/>
        </p:nvSpPr>
        <p:spPr>
          <a:xfrm>
            <a:off x="5706396" y="1793888"/>
            <a:ext cx="3641790" cy="1295868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dirty="0" err="1"/>
              <a:t>compete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support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err="1"/>
              <a:t>score</a:t>
            </a:r>
            <a:endParaRPr lang="hr-HR" i="1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F771990F-CE42-4D87-A4E6-E633B69F46BF}"/>
              </a:ext>
            </a:extLst>
          </p:cNvPr>
          <p:cNvSpPr txBox="1"/>
          <p:nvPr/>
        </p:nvSpPr>
        <p:spPr>
          <a:xfrm>
            <a:off x="6695241" y="1861027"/>
            <a:ext cx="1596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natjecati se 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B1ADD756-16C8-426D-B728-F241D80BCAA9}"/>
              </a:ext>
            </a:extLst>
          </p:cNvPr>
          <p:cNvSpPr txBox="1"/>
          <p:nvPr/>
        </p:nvSpPr>
        <p:spPr>
          <a:xfrm>
            <a:off x="6607944" y="2270473"/>
            <a:ext cx="236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podupirati, podržavati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0BBB4F1F-CBDF-4B75-B1C9-4A951CAFFA99}"/>
              </a:ext>
            </a:extLst>
          </p:cNvPr>
          <p:cNvSpPr txBox="1"/>
          <p:nvPr/>
        </p:nvSpPr>
        <p:spPr>
          <a:xfrm>
            <a:off x="6439268" y="2674611"/>
            <a:ext cx="236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postizati, zabiti</a:t>
            </a:r>
          </a:p>
        </p:txBody>
      </p:sp>
    </p:spTree>
    <p:extLst>
      <p:ext uri="{BB962C8B-B14F-4D97-AF65-F5344CB8AC3E}">
        <p14:creationId xmlns:p14="http://schemas.microsoft.com/office/powerpoint/2010/main" xmlns="" val="210624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5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B8CCD0-4195-492C-937D-611CA829D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E8DAF8F-C049-4477-936C-787B926AE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3B9F1B3-E76E-4DF2-A542-561D83B8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EF84FE7-51E0-46BD-BEDB-B73B49FAF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7603" y="100902"/>
            <a:ext cx="4902000" cy="665619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E2F417D-65D0-44AE-AEC7-A5278F5863E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2327" y="344893"/>
            <a:ext cx="2686050" cy="571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7E82566-7489-43C2-A13C-8584F0EB5C5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b="17609"/>
          <a:stretch/>
        </p:blipFill>
        <p:spPr>
          <a:xfrm>
            <a:off x="444203" y="1314963"/>
            <a:ext cx="8534400" cy="56504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9EABF3A4-4251-4BC5-8837-3FFBD0A0426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4187" y="2088841"/>
            <a:ext cx="6307969" cy="333299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B537F785-F6FD-476F-BE4E-DF686A56A83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731" y="3697302"/>
            <a:ext cx="6877050" cy="30099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377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B8CCD0-4195-492C-937D-611CA829D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E8DAF8F-C049-4477-936C-787B926AE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3B9F1B3-E76E-4DF2-A542-561D83B8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7849C76C-B02C-4F7C-AC1C-614E4C881155}"/>
              </a:ext>
            </a:extLst>
          </p:cNvPr>
          <p:cNvSpPr txBox="1"/>
          <p:nvPr/>
        </p:nvSpPr>
        <p:spPr>
          <a:xfrm>
            <a:off x="643972" y="495921"/>
            <a:ext cx="4203236" cy="1754326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r>
              <a:rPr lang="hr-HR" dirty="0"/>
              <a:t>G</a:t>
            </a:r>
            <a:r>
              <a:rPr lang="en-US" dirty="0"/>
              <a:t>o through the questionnaire again and underline all the adverbs of manner. </a:t>
            </a:r>
            <a:endParaRPr lang="hr-HR" dirty="0"/>
          </a:p>
          <a:p>
            <a:r>
              <a:rPr lang="hr-HR" dirty="0"/>
              <a:t>C</a:t>
            </a:r>
            <a:r>
              <a:rPr lang="en-US" dirty="0" err="1"/>
              <a:t>opy</a:t>
            </a:r>
            <a:r>
              <a:rPr lang="en-US" dirty="0"/>
              <a:t> the underlined adverbs in their notebooks. </a:t>
            </a:r>
            <a:endParaRPr lang="hr-HR" dirty="0"/>
          </a:p>
          <a:p>
            <a:r>
              <a:rPr lang="hr-HR" dirty="0"/>
              <a:t>C</a:t>
            </a:r>
            <a:r>
              <a:rPr lang="en-US" dirty="0" err="1"/>
              <a:t>hoose</a:t>
            </a:r>
            <a:r>
              <a:rPr lang="en-US" dirty="0"/>
              <a:t> at least four and make </a:t>
            </a:r>
            <a:r>
              <a:rPr lang="hr-HR" dirty="0" err="1"/>
              <a:t>your</a:t>
            </a:r>
            <a:r>
              <a:rPr lang="en-US" dirty="0"/>
              <a:t> own sentences with those adverbs. </a:t>
            </a:r>
            <a:endParaRPr lang="hr-HR" i="1" dirty="0">
              <a:solidFill>
                <a:srgbClr val="FF33CC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85E9D35-17FA-436F-BE6E-8AE0BB28E4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77"/>
          <a:stretch/>
        </p:blipFill>
        <p:spPr>
          <a:xfrm>
            <a:off x="6565454" y="122067"/>
            <a:ext cx="5364313" cy="661386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DD8B964-D498-4322-B829-044B6C2F16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326" t="3811" r="4392" b="1"/>
          <a:stretch/>
        </p:blipFill>
        <p:spPr>
          <a:xfrm>
            <a:off x="167641" y="4249231"/>
            <a:ext cx="6136374" cy="190131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B0F9405E-EE12-49F0-936A-A8E8D9662012}"/>
              </a:ext>
            </a:extLst>
          </p:cNvPr>
          <p:cNvSpPr/>
          <p:nvPr/>
        </p:nvSpPr>
        <p:spPr>
          <a:xfrm>
            <a:off x="4012707" y="4616388"/>
            <a:ext cx="630314" cy="2398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A611CA87-76FA-4A1F-8213-07249D6750BA}"/>
              </a:ext>
            </a:extLst>
          </p:cNvPr>
          <p:cNvSpPr/>
          <p:nvPr/>
        </p:nvSpPr>
        <p:spPr>
          <a:xfrm>
            <a:off x="5172743" y="4838304"/>
            <a:ext cx="630314" cy="23987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C2AAC7E6-2B88-44A2-AD55-3FB14C976E5A}"/>
              </a:ext>
            </a:extLst>
          </p:cNvPr>
          <p:cNvSpPr/>
          <p:nvPr/>
        </p:nvSpPr>
        <p:spPr>
          <a:xfrm>
            <a:off x="3579182" y="5309988"/>
            <a:ext cx="451281" cy="26239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F2414B9D-FDA3-4550-94A2-24493AE67A5D}"/>
              </a:ext>
            </a:extLst>
          </p:cNvPr>
          <p:cNvSpPr/>
          <p:nvPr/>
        </p:nvSpPr>
        <p:spPr>
          <a:xfrm>
            <a:off x="3561426" y="5493373"/>
            <a:ext cx="451281" cy="26239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1B040C3A-53B1-4434-9104-7FC26E348769}"/>
              </a:ext>
            </a:extLst>
          </p:cNvPr>
          <p:cNvSpPr txBox="1"/>
          <p:nvPr/>
        </p:nvSpPr>
        <p:spPr>
          <a:xfrm>
            <a:off x="4327864" y="5793960"/>
            <a:ext cx="519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-</a:t>
            </a:r>
            <a:r>
              <a:rPr lang="hr-HR" sz="1600" dirty="0" err="1">
                <a:solidFill>
                  <a:srgbClr val="FF33CC"/>
                </a:solidFill>
              </a:rPr>
              <a:t>ly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B8CCD0-4195-492C-937D-611CA829D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E8DAF8F-C049-4477-936C-787B926AE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3B9F1B3-E76E-4DF2-A542-561D83B8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C7FCF41-BEB5-408C-AA7E-B4D9138BAC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2640" y="914400"/>
            <a:ext cx="6918427" cy="41947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xmlns="" id="{C6409E0A-F0A4-49CF-8A61-EB231D5A398B}"/>
              </a:ext>
            </a:extLst>
          </p:cNvPr>
          <p:cNvSpPr/>
          <p:nvPr/>
        </p:nvSpPr>
        <p:spPr>
          <a:xfrm>
            <a:off x="5903650" y="2245141"/>
            <a:ext cx="594804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1A9A7A98-0F7E-44CE-9C4F-231AC065A181}"/>
              </a:ext>
            </a:extLst>
          </p:cNvPr>
          <p:cNvSpPr/>
          <p:nvPr/>
        </p:nvSpPr>
        <p:spPr>
          <a:xfrm>
            <a:off x="7428444" y="2530135"/>
            <a:ext cx="694624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822427E9-B643-40CE-B181-A6D5CAE9213B}"/>
              </a:ext>
            </a:extLst>
          </p:cNvPr>
          <p:cNvSpPr/>
          <p:nvPr/>
        </p:nvSpPr>
        <p:spPr>
          <a:xfrm>
            <a:off x="9621229" y="2815129"/>
            <a:ext cx="594804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0D3A1976-1E17-445E-AB71-DC9C9722C0E5}"/>
              </a:ext>
            </a:extLst>
          </p:cNvPr>
          <p:cNvSpPr/>
          <p:nvPr/>
        </p:nvSpPr>
        <p:spPr>
          <a:xfrm>
            <a:off x="5606248" y="3115846"/>
            <a:ext cx="594804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67EE5D70-E4CA-431F-BFD3-69EF27C59F55}"/>
              </a:ext>
            </a:extLst>
          </p:cNvPr>
          <p:cNvSpPr/>
          <p:nvPr/>
        </p:nvSpPr>
        <p:spPr>
          <a:xfrm>
            <a:off x="8479691" y="3115846"/>
            <a:ext cx="788595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6ABC965A-EE68-4051-8595-8873EE7C58C3}"/>
              </a:ext>
            </a:extLst>
          </p:cNvPr>
          <p:cNvSpPr/>
          <p:nvPr/>
        </p:nvSpPr>
        <p:spPr>
          <a:xfrm>
            <a:off x="4839810" y="3602038"/>
            <a:ext cx="594804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644FAE49-3B5C-4E74-B66A-CBE2A110B5F8}"/>
              </a:ext>
            </a:extLst>
          </p:cNvPr>
          <p:cNvSpPr/>
          <p:nvPr/>
        </p:nvSpPr>
        <p:spPr>
          <a:xfrm>
            <a:off x="7973627" y="3602038"/>
            <a:ext cx="594804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5E781D70-2AF5-4B23-AF1B-AE39A3303245}"/>
              </a:ext>
            </a:extLst>
          </p:cNvPr>
          <p:cNvSpPr/>
          <p:nvPr/>
        </p:nvSpPr>
        <p:spPr>
          <a:xfrm>
            <a:off x="5394564" y="3952724"/>
            <a:ext cx="701435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A7FAE732-ED2B-4512-A1DE-56B76AB24429}"/>
              </a:ext>
            </a:extLst>
          </p:cNvPr>
          <p:cNvSpPr/>
          <p:nvPr/>
        </p:nvSpPr>
        <p:spPr>
          <a:xfrm>
            <a:off x="7546019" y="3937907"/>
            <a:ext cx="594804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E5466B1B-7492-41DC-81EE-13EE3071BE19}"/>
              </a:ext>
            </a:extLst>
          </p:cNvPr>
          <p:cNvSpPr/>
          <p:nvPr/>
        </p:nvSpPr>
        <p:spPr>
          <a:xfrm>
            <a:off x="5079526" y="4160130"/>
            <a:ext cx="594804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3C9D89AD-E0DC-4D3D-9EBE-2A549526D8AC}"/>
              </a:ext>
            </a:extLst>
          </p:cNvPr>
          <p:cNvSpPr/>
          <p:nvPr/>
        </p:nvSpPr>
        <p:spPr>
          <a:xfrm>
            <a:off x="7154319" y="4489829"/>
            <a:ext cx="819308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B78B1AF0-379A-4D21-9FCE-A28B180B271A}"/>
              </a:ext>
            </a:extLst>
          </p:cNvPr>
          <p:cNvSpPr/>
          <p:nvPr/>
        </p:nvSpPr>
        <p:spPr>
          <a:xfrm>
            <a:off x="5606247" y="4722067"/>
            <a:ext cx="972105" cy="28499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9A20CE0C-38F1-4DC0-BB0B-DF4E0145B742}"/>
              </a:ext>
            </a:extLst>
          </p:cNvPr>
          <p:cNvSpPr txBox="1"/>
          <p:nvPr/>
        </p:nvSpPr>
        <p:spPr>
          <a:xfrm>
            <a:off x="526014" y="3717926"/>
            <a:ext cx="2854957" cy="56874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dirty="0"/>
              <a:t>Why is it good to do sports?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28685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B8CCD0-4195-492C-937D-611CA829D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E8DAF8F-C049-4477-936C-787B926AE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3B9F1B3-E76E-4DF2-A542-561D83B8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3E5621A-0A05-4585-A998-0BB1AFBCE4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630" y="-33102"/>
            <a:ext cx="5089883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3D15941-BA32-40D6-9C1D-2D2135BC453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0354" y="521023"/>
            <a:ext cx="6899550" cy="108355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D82186E-F06D-413A-BD72-2C7200287DC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5912" y="1701419"/>
            <a:ext cx="6275542" cy="496846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DF6D625-ECB7-4BC9-90C6-DBF123755C8A}"/>
              </a:ext>
            </a:extLst>
          </p:cNvPr>
          <p:cNvSpPr txBox="1"/>
          <p:nvPr/>
        </p:nvSpPr>
        <p:spPr>
          <a:xfrm>
            <a:off x="4311137" y="3215402"/>
            <a:ext cx="157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healthier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DA71D0E-0F0C-4796-8C3C-6B03E3CEF3CA}"/>
              </a:ext>
            </a:extLst>
          </p:cNvPr>
          <p:cNvSpPr txBox="1"/>
          <p:nvPr/>
        </p:nvSpPr>
        <p:spPr>
          <a:xfrm>
            <a:off x="4289188" y="4046728"/>
            <a:ext cx="157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smarter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4C3FE6E-134C-45C3-806E-63812A90349F}"/>
              </a:ext>
            </a:extLst>
          </p:cNvPr>
          <p:cNvSpPr txBox="1"/>
          <p:nvPr/>
        </p:nvSpPr>
        <p:spPr>
          <a:xfrm>
            <a:off x="4795851" y="4816896"/>
            <a:ext cx="157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teamwork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and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sportmanship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6078427-BA4E-4A4A-8516-249A403ED597}"/>
              </a:ext>
            </a:extLst>
          </p:cNvPr>
          <p:cNvSpPr txBox="1"/>
          <p:nvPr/>
        </p:nvSpPr>
        <p:spPr>
          <a:xfrm>
            <a:off x="7204230" y="3239443"/>
            <a:ext cx="157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make </a:t>
            </a:r>
            <a:r>
              <a:rPr lang="hr-HR" sz="1600" dirty="0" err="1">
                <a:solidFill>
                  <a:srgbClr val="FF33CC"/>
                </a:solidFill>
              </a:rPr>
              <a:t>friends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A9E8014-2058-471E-A9C0-4E4802522C96}"/>
              </a:ext>
            </a:extLst>
          </p:cNvPr>
          <p:cNvSpPr txBox="1"/>
          <p:nvPr/>
        </p:nvSpPr>
        <p:spPr>
          <a:xfrm>
            <a:off x="7530474" y="4339938"/>
            <a:ext cx="2015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focus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and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manage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your</a:t>
            </a:r>
            <a:r>
              <a:rPr lang="hr-HR" sz="1600" dirty="0">
                <a:solidFill>
                  <a:srgbClr val="FF33CC"/>
                </a:solidFill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xmlns="" val="19957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B8CCD0-4195-492C-937D-611CA829D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E8DAF8F-C049-4477-936C-787B926AE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3B9F1B3-E76E-4DF2-A542-561D83B8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4D88B96-7288-45CB-BA32-6FB9C93889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637" y="1269006"/>
            <a:ext cx="8004247" cy="316091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925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B8CCD0-4195-492C-937D-611CA829D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E8DAF8F-C049-4477-936C-787B926AE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3B9F1B3-E76E-4DF2-A542-561D83B8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F257E71-7DFD-4BAB-AA2B-49488C2B23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3878" y="2760627"/>
            <a:ext cx="6892155" cy="389143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EA59766-2F33-4710-A09D-4BB8E1C3FD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8175" t="2786"/>
          <a:stretch/>
        </p:blipFill>
        <p:spPr>
          <a:xfrm>
            <a:off x="8286619" y="-11968"/>
            <a:ext cx="3932808" cy="346362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5E67BFDD-6E75-43C5-9727-3E11E93AB5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41387"/>
          <a:stretch/>
        </p:blipFill>
        <p:spPr>
          <a:xfrm>
            <a:off x="5879592" y="125955"/>
            <a:ext cx="4132808" cy="331042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C175A8B-1CDB-4E0A-A41A-0D1318C67D00}"/>
              </a:ext>
            </a:extLst>
          </p:cNvPr>
          <p:cNvSpPr txBox="1"/>
          <p:nvPr/>
        </p:nvSpPr>
        <p:spPr>
          <a:xfrm>
            <a:off x="4261282" y="3212965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secretly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7AE1227-0931-48F7-931F-7D959CFA9EA0}"/>
              </a:ext>
            </a:extLst>
          </p:cNvPr>
          <p:cNvSpPr txBox="1"/>
          <p:nvPr/>
        </p:nvSpPr>
        <p:spPr>
          <a:xfrm>
            <a:off x="5532268" y="3566850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happily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5ABC0D1-7360-4661-843A-908108F25EF1}"/>
              </a:ext>
            </a:extLst>
          </p:cNvPr>
          <p:cNvSpPr txBox="1"/>
          <p:nvPr/>
        </p:nvSpPr>
        <p:spPr>
          <a:xfrm>
            <a:off x="5398309" y="3936207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fast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74C8AD85-C078-4D67-9140-D914026592A6}"/>
              </a:ext>
            </a:extLst>
          </p:cNvPr>
          <p:cNvSpPr txBox="1"/>
          <p:nvPr/>
        </p:nvSpPr>
        <p:spPr>
          <a:xfrm>
            <a:off x="5646199" y="4262120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quietly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B086C84A-F699-4353-9849-DB8F1BBDB948}"/>
              </a:ext>
            </a:extLst>
          </p:cNvPr>
          <p:cNvSpPr txBox="1"/>
          <p:nvPr/>
        </p:nvSpPr>
        <p:spPr>
          <a:xfrm>
            <a:off x="4435215" y="4597003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loudly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A589DAB9-D5C6-4F15-9174-D8A196D7A08A}"/>
              </a:ext>
            </a:extLst>
          </p:cNvPr>
          <p:cNvSpPr txBox="1"/>
          <p:nvPr/>
        </p:nvSpPr>
        <p:spPr>
          <a:xfrm>
            <a:off x="3277340" y="4972128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hard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50ACC89D-BA2B-46A9-9A1D-52D2EB93F388}"/>
              </a:ext>
            </a:extLst>
          </p:cNvPr>
          <p:cNvSpPr txBox="1"/>
          <p:nvPr/>
        </p:nvSpPr>
        <p:spPr>
          <a:xfrm>
            <a:off x="2469472" y="5589934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CAF3B23C-03ED-48FF-893E-9D7FD41D469A}"/>
              </a:ext>
            </a:extLst>
          </p:cNvPr>
          <p:cNvSpPr txBox="1"/>
          <p:nvPr/>
        </p:nvSpPr>
        <p:spPr>
          <a:xfrm>
            <a:off x="1210322" y="6170668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badly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4D3DE2F6-A4D0-4200-A682-568F7B6FCE3B}"/>
              </a:ext>
            </a:extLst>
          </p:cNvPr>
          <p:cNvSpPr txBox="1"/>
          <p:nvPr/>
        </p:nvSpPr>
        <p:spPr>
          <a:xfrm>
            <a:off x="3526280" y="6170668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beautifully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A77F8CAB-67BE-41FF-BBDB-05E954F78F7C}"/>
              </a:ext>
            </a:extLst>
          </p:cNvPr>
          <p:cNvSpPr txBox="1"/>
          <p:nvPr/>
        </p:nvSpPr>
        <p:spPr>
          <a:xfrm>
            <a:off x="7777322" y="829975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modestly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1ADA5A28-9B87-4AEA-B87E-A8FE94C6776E}"/>
              </a:ext>
            </a:extLst>
          </p:cNvPr>
          <p:cNvSpPr txBox="1"/>
          <p:nvPr/>
        </p:nvSpPr>
        <p:spPr>
          <a:xfrm>
            <a:off x="6582575" y="1149525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firm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736FEB95-DBD0-456D-AD7C-6B1770470485}"/>
              </a:ext>
            </a:extLst>
          </p:cNvPr>
          <p:cNvSpPr txBox="1"/>
          <p:nvPr/>
        </p:nvSpPr>
        <p:spPr>
          <a:xfrm>
            <a:off x="7850917" y="1414750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fast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8CA39266-109E-4EA0-9DE2-97F989D0AD25}"/>
              </a:ext>
            </a:extLst>
          </p:cNvPr>
          <p:cNvSpPr txBox="1"/>
          <p:nvPr/>
        </p:nvSpPr>
        <p:spPr>
          <a:xfrm>
            <a:off x="6539136" y="1691615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lazy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E094B030-11D8-4270-A8E4-B886F6AAEE86}"/>
              </a:ext>
            </a:extLst>
          </p:cNvPr>
          <p:cNvSpPr txBox="1"/>
          <p:nvPr/>
        </p:nvSpPr>
        <p:spPr>
          <a:xfrm>
            <a:off x="6409135" y="1975953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unhappy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31A36471-A875-48B1-9528-3ED42B66B37F}"/>
              </a:ext>
            </a:extLst>
          </p:cNvPr>
          <p:cNvSpPr txBox="1"/>
          <p:nvPr/>
        </p:nvSpPr>
        <p:spPr>
          <a:xfrm>
            <a:off x="7747047" y="2289236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quietly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FA494816-6FBF-4AF7-ACF6-624ADCE8E3C0}"/>
              </a:ext>
            </a:extLst>
          </p:cNvPr>
          <p:cNvSpPr txBox="1"/>
          <p:nvPr/>
        </p:nvSpPr>
        <p:spPr>
          <a:xfrm>
            <a:off x="7741253" y="2524255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politely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86EE9B1F-2F6E-4F29-9FEB-BE2FB2FBD224}"/>
              </a:ext>
            </a:extLst>
          </p:cNvPr>
          <p:cNvSpPr txBox="1"/>
          <p:nvPr/>
        </p:nvSpPr>
        <p:spPr>
          <a:xfrm>
            <a:off x="7723605" y="2819487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well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012F39A2-FA13-4BFA-AB9A-3D326CF03B78}"/>
              </a:ext>
            </a:extLst>
          </p:cNvPr>
          <p:cNvSpPr txBox="1"/>
          <p:nvPr/>
        </p:nvSpPr>
        <p:spPr>
          <a:xfrm>
            <a:off x="6738062" y="3094618"/>
            <a:ext cx="139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sad</a:t>
            </a:r>
          </a:p>
        </p:txBody>
      </p:sp>
    </p:spTree>
    <p:extLst>
      <p:ext uri="{BB962C8B-B14F-4D97-AF65-F5344CB8AC3E}">
        <p14:creationId xmlns:p14="http://schemas.microsoft.com/office/powerpoint/2010/main" xmlns="" val="245635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4B8CCD0-4195-492C-937D-611CA829D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E8DAF8F-C049-4477-936C-787B926AE4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3B9F1B3-E76E-4DF2-A542-561D83B80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D8A0768-8ADD-4B46-B53C-F71243C90B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85496" y="561040"/>
            <a:ext cx="6797875" cy="415376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95DEF6C-2F54-4566-8CB9-B2B151EB7354}"/>
              </a:ext>
            </a:extLst>
          </p:cNvPr>
          <p:cNvSpPr txBox="1"/>
          <p:nvPr/>
        </p:nvSpPr>
        <p:spPr>
          <a:xfrm>
            <a:off x="2894120" y="984598"/>
            <a:ext cx="11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quiet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C24EA943-7ECE-44CD-90C9-D66F0D0B4570}"/>
              </a:ext>
            </a:extLst>
          </p:cNvPr>
          <p:cNvSpPr txBox="1"/>
          <p:nvPr/>
        </p:nvSpPr>
        <p:spPr>
          <a:xfrm>
            <a:off x="6254425" y="1322675"/>
            <a:ext cx="11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fast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5D43A946-71EF-4E50-A033-78C6B28951EE}"/>
              </a:ext>
            </a:extLst>
          </p:cNvPr>
          <p:cNvSpPr txBox="1"/>
          <p:nvPr/>
        </p:nvSpPr>
        <p:spPr>
          <a:xfrm>
            <a:off x="3810000" y="1957438"/>
            <a:ext cx="11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politely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CE71DFA3-8E83-401E-BBF2-4DEA298310C8}"/>
              </a:ext>
            </a:extLst>
          </p:cNvPr>
          <p:cNvSpPr txBox="1"/>
          <p:nvPr/>
        </p:nvSpPr>
        <p:spPr>
          <a:xfrm>
            <a:off x="5260758" y="2295515"/>
            <a:ext cx="11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sadly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EE104217-194F-4AEA-8F88-286E78531894}"/>
              </a:ext>
            </a:extLst>
          </p:cNvPr>
          <p:cNvSpPr txBox="1"/>
          <p:nvPr/>
        </p:nvSpPr>
        <p:spPr>
          <a:xfrm>
            <a:off x="4582357" y="2810727"/>
            <a:ext cx="11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unhappy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6F5EDE9-FA26-4F68-AD26-3172F60D333F}"/>
              </a:ext>
            </a:extLst>
          </p:cNvPr>
          <p:cNvSpPr txBox="1"/>
          <p:nvPr/>
        </p:nvSpPr>
        <p:spPr>
          <a:xfrm>
            <a:off x="2867756" y="3127168"/>
            <a:ext cx="11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good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79CED84-2903-4F20-B8F5-5A017666E2C9}"/>
              </a:ext>
            </a:extLst>
          </p:cNvPr>
          <p:cNvSpPr txBox="1"/>
          <p:nvPr/>
        </p:nvSpPr>
        <p:spPr>
          <a:xfrm>
            <a:off x="4924147" y="3509963"/>
            <a:ext cx="11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politely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25F81809-68D5-4518-B337-FB01A1D9F84C}"/>
              </a:ext>
            </a:extLst>
          </p:cNvPr>
          <p:cNvSpPr txBox="1"/>
          <p:nvPr/>
        </p:nvSpPr>
        <p:spPr>
          <a:xfrm>
            <a:off x="5846684" y="3845842"/>
            <a:ext cx="11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lazy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2802DFD8-5C1A-4659-AF82-45D8B3A1D55F}"/>
              </a:ext>
            </a:extLst>
          </p:cNvPr>
          <p:cNvSpPr txBox="1"/>
          <p:nvPr/>
        </p:nvSpPr>
        <p:spPr>
          <a:xfrm>
            <a:off x="2308193" y="4202231"/>
            <a:ext cx="117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well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18" name="Slika 17">
            <a:hlinkClick r:id="rId5"/>
            <a:extLst>
              <a:ext uri="{FF2B5EF4-FFF2-40B4-BE49-F238E27FC236}">
                <a16:creationId xmlns:a16="http://schemas.microsoft.com/office/drawing/2014/main" xmlns="" id="{02F6FBEB-11FB-4004-A433-49805A2E8EC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66148" y="5366331"/>
            <a:ext cx="3341657" cy="95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7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145</Words>
  <Application>Microsoft Office PowerPoint</Application>
  <PresentationFormat>Custom</PresentationFormat>
  <Paragraphs>77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2022-02-01T01:47:46Z</dcterms:created>
  <dcterms:modified xsi:type="dcterms:W3CDTF">2022-02-01T10:10:50Z</dcterms:modified>
</cp:coreProperties>
</file>